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59" d="100"/>
          <a:sy n="59" d="100"/>
        </p:scale>
        <p:origin x="776" y="5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30-Aug-25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30-Aug-25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30-Aug-25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30-Aug-25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30-Aug-25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30-Aug-25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30-Aug-25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30-Aug-25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30-Aug-25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30-Aug-25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30-Aug-25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30-Aug-25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46EDBD-944D-92C1-A4D9-50FA057D058D}"/>
              </a:ext>
            </a:extLst>
          </p:cNvPr>
          <p:cNvSpPr txBox="1"/>
          <p:nvPr/>
        </p:nvSpPr>
        <p:spPr>
          <a:xfrm>
            <a:off x="576944" y="2743200"/>
            <a:ext cx="795745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Database Management System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0-Database-Management-System-10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1-Database-Management-System-11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2-Database-Management-System-12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3-Database-Management-System-13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4-Database-Management-System-14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5-Database-Management-System-15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6-Database-Management-System-16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7-Database-Management-System-17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8-Database-Management-System-18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9-Database-Management-System-19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2-Database-Management-System-2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0-Database-Management-System-20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1-Database-Management-System-21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2-Database-Management-System-22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3-Database-Management-System-23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4-Database-Management-System-24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5-Database-Management-System-25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6-Database-Management-System-26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7-Database-Management-System-27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8-Database-Management-System-28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9-Database-Management-System-29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3-Database-Management-System-3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30-Database-Management-System-30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31-Database-Management-System-31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32-Database-Management-System-32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33-Database-Management-System-33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34-Database-Management-System-34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35-Database-Management-System-35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36-Database-Management-System-36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37-Database-Management-System-37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38-Database-Management-System-38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39-Database-Management-System-39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4-Database-Management-System-4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40-Database-Management-System-40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41-Database-Management-System-41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42-Database-Management-System-42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5-Database-Management-System-5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6-Database-Management-System-6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7-Database-Management-System-7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8-Database-Management-System-8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9-Database-Management-System-9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3</Words>
  <Application>Microsoft Office PowerPoint</Application>
  <PresentationFormat>On-screen Show (4:3)</PresentationFormat>
  <Paragraphs>1</Paragraphs>
  <Slides>42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5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Alimul Rajee</cp:lastModifiedBy>
  <cp:revision>2</cp:revision>
  <dcterms:created xsi:type="dcterms:W3CDTF">2013-01-27T09:14:16Z</dcterms:created>
  <dcterms:modified xsi:type="dcterms:W3CDTF">2025-08-30T09:07:11Z</dcterms:modified>
  <cp:category/>
</cp:coreProperties>
</file>